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710" y="31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커뮤니티 오프라인 참여 경험</a:t>
            </a:r>
            <a:r>
              <a:rPr lang="en-US" sz="2400" b="1">
                <a:latin typeface="궁서" panose="02030600000101010101" pitchFamily="18" charset="-127"/>
                <a:ea typeface="궁서" panose="02030600000101010101" pitchFamily="18" charset="-127"/>
              </a:rPr>
              <a:t>(%)</a:t>
            </a:r>
            <a:endParaRPr lang="ko-KR" sz="2400" b="1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참여 경험 있음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E8D-44D8-866A-57AE4D77832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대만</c:v>
                </c:pt>
                <c:pt idx="1">
                  <c:v>일본</c:v>
                </c:pt>
                <c:pt idx="2">
                  <c:v>한국</c:v>
                </c:pt>
                <c:pt idx="3">
                  <c:v>중국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47.8</c:v>
                </c:pt>
                <c:pt idx="1">
                  <c:v>41.8</c:v>
                </c:pt>
                <c:pt idx="2">
                  <c:v>18.399999999999999</c:v>
                </c:pt>
                <c:pt idx="3">
                  <c:v>17.899999999999999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참여 경험 없음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대만</c:v>
                </c:pt>
                <c:pt idx="1">
                  <c:v>일본</c:v>
                </c:pt>
                <c:pt idx="2">
                  <c:v>한국</c:v>
                </c:pt>
                <c:pt idx="3">
                  <c:v>중국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52.2</c:v>
                </c:pt>
                <c:pt idx="1">
                  <c:v>58.2</c:v>
                </c:pt>
                <c:pt idx="2">
                  <c:v>81.599999999999994</c:v>
                </c:pt>
                <c:pt idx="3">
                  <c:v>82.1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2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AA8547-DAC6-4FC7-B976-8E73F585B3D1}" type="doc">
      <dgm:prSet loTypeId="urn:microsoft.com/office/officeart/2005/8/layout/hList3" loCatId="list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0E616253-D84B-4844-8482-62BD986736E9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콘텐츠 구분</a:t>
          </a:r>
        </a:p>
      </dgm:t>
    </dgm:pt>
    <dgm:pt modelId="{F3026959-F6B4-4FCD-B33B-B1A1AB0B90EC}" type="parTrans" cxnId="{71ADEC93-9179-49AE-8ECC-B871AEB4092D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989A877-3B63-4827-AAC6-7BC1579AD6B2}" type="sibTrans" cxnId="{71ADEC93-9179-49AE-8ECC-B871AEB4092D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836CD0F-2E95-4902-816D-A89C3E7CF7D8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텍스트</a:t>
          </a:r>
        </a:p>
      </dgm:t>
    </dgm:pt>
    <dgm:pt modelId="{F2604D48-B061-4842-B1A7-333FA9106603}" type="parTrans" cxnId="{15344D11-B5B9-423C-AC3C-D10FB5F14A67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DB9B9D9-70F9-4C4A-AD18-F15DB5E55B60}" type="sibTrans" cxnId="{15344D11-B5B9-423C-AC3C-D10FB5F14A67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0444124-6D31-4D58-8007-4D74BF9E23C8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사진</a:t>
          </a:r>
        </a:p>
      </dgm:t>
    </dgm:pt>
    <dgm:pt modelId="{699D39CD-A9DB-455E-B7F4-41EC1548AF89}" type="parTrans" cxnId="{F45E360D-365E-44F6-8FD3-C25E21C19C15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CFEC2AD-2340-41B6-BBCB-19DA79D27CEF}" type="sibTrans" cxnId="{F45E360D-365E-44F6-8FD3-C25E21C19C15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DC137B5-CC60-445F-B6FC-184DC48879EB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동영상</a:t>
          </a:r>
        </a:p>
      </dgm:t>
    </dgm:pt>
    <dgm:pt modelId="{6B180682-65D2-43E2-9F98-8C570B50290A}" type="parTrans" cxnId="{0C596191-9419-4C77-88BF-54DD1C6BDE8E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FFDAAC6-4ED6-4B94-A2C2-F7C407AA0C4F}" type="sibTrans" cxnId="{0C596191-9419-4C77-88BF-54DD1C6BDE8E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EF39733-9406-4263-B349-407236940A4C}" type="pres">
      <dgm:prSet presAssocID="{6CAA8547-DAC6-4FC7-B976-8E73F585B3D1}" presName="composite" presStyleCnt="0">
        <dgm:presLayoutVars>
          <dgm:chMax val="1"/>
          <dgm:dir/>
          <dgm:resizeHandles val="exact"/>
        </dgm:presLayoutVars>
      </dgm:prSet>
      <dgm:spPr/>
    </dgm:pt>
    <dgm:pt modelId="{F89CFDC4-E9E5-4598-AD14-98BD559A3FD1}" type="pres">
      <dgm:prSet presAssocID="{0E616253-D84B-4844-8482-62BD986736E9}" presName="roof" presStyleLbl="dkBgShp" presStyleIdx="0" presStyleCnt="2" custLinFactNeighborX="747" custLinFactNeighborY="2211"/>
      <dgm:spPr/>
    </dgm:pt>
    <dgm:pt modelId="{002A96B5-90DC-4E3D-AF48-8C572A40152A}" type="pres">
      <dgm:prSet presAssocID="{0E616253-D84B-4844-8482-62BD986736E9}" presName="pillars" presStyleCnt="0"/>
      <dgm:spPr/>
    </dgm:pt>
    <dgm:pt modelId="{9BD93B93-4EF1-424F-84AA-43F7B82EEAD6}" type="pres">
      <dgm:prSet presAssocID="{0E616253-D84B-4844-8482-62BD986736E9}" presName="pillar1" presStyleLbl="node1" presStyleIdx="0" presStyleCnt="3">
        <dgm:presLayoutVars>
          <dgm:bulletEnabled val="1"/>
        </dgm:presLayoutVars>
      </dgm:prSet>
      <dgm:spPr/>
    </dgm:pt>
    <dgm:pt modelId="{BC808204-91BD-4F1D-9946-0072E649D909}" type="pres">
      <dgm:prSet presAssocID="{50444124-6D31-4D58-8007-4D74BF9E23C8}" presName="pillarX" presStyleLbl="node1" presStyleIdx="1" presStyleCnt="3">
        <dgm:presLayoutVars>
          <dgm:bulletEnabled val="1"/>
        </dgm:presLayoutVars>
      </dgm:prSet>
      <dgm:spPr/>
    </dgm:pt>
    <dgm:pt modelId="{B929FF26-F73E-4F1A-A6F4-209C240CB9CC}" type="pres">
      <dgm:prSet presAssocID="{3DC137B5-CC60-445F-B6FC-184DC48879EB}" presName="pillarX" presStyleLbl="node1" presStyleIdx="2" presStyleCnt="3">
        <dgm:presLayoutVars>
          <dgm:bulletEnabled val="1"/>
        </dgm:presLayoutVars>
      </dgm:prSet>
      <dgm:spPr/>
    </dgm:pt>
    <dgm:pt modelId="{ADC0BCBD-68CB-4BC9-84E1-6495BCCA3081}" type="pres">
      <dgm:prSet presAssocID="{0E616253-D84B-4844-8482-62BD986736E9}" presName="base" presStyleLbl="dkBgShp" presStyleIdx="1" presStyleCnt="2"/>
      <dgm:spPr/>
    </dgm:pt>
  </dgm:ptLst>
  <dgm:cxnLst>
    <dgm:cxn modelId="{F45E360D-365E-44F6-8FD3-C25E21C19C15}" srcId="{0E616253-D84B-4844-8482-62BD986736E9}" destId="{50444124-6D31-4D58-8007-4D74BF9E23C8}" srcOrd="1" destOrd="0" parTransId="{699D39CD-A9DB-455E-B7F4-41EC1548AF89}" sibTransId="{2CFEC2AD-2340-41B6-BBCB-19DA79D27CEF}"/>
    <dgm:cxn modelId="{15344D11-B5B9-423C-AC3C-D10FB5F14A67}" srcId="{0E616253-D84B-4844-8482-62BD986736E9}" destId="{F836CD0F-2E95-4902-816D-A89C3E7CF7D8}" srcOrd="0" destOrd="0" parTransId="{F2604D48-B061-4842-B1A7-333FA9106603}" sibTransId="{8DB9B9D9-70F9-4C4A-AD18-F15DB5E55B60}"/>
    <dgm:cxn modelId="{1BDDBC39-A5AE-4C62-A1D5-EB4AC8C7F6EC}" type="presOf" srcId="{50444124-6D31-4D58-8007-4D74BF9E23C8}" destId="{BC808204-91BD-4F1D-9946-0072E649D909}" srcOrd="0" destOrd="0" presId="urn:microsoft.com/office/officeart/2005/8/layout/hList3"/>
    <dgm:cxn modelId="{5DE7F53B-BDEE-4961-AB34-AABA97163C89}" type="presOf" srcId="{F836CD0F-2E95-4902-816D-A89C3E7CF7D8}" destId="{9BD93B93-4EF1-424F-84AA-43F7B82EEAD6}" srcOrd="0" destOrd="0" presId="urn:microsoft.com/office/officeart/2005/8/layout/hList3"/>
    <dgm:cxn modelId="{D126D668-19DC-4EEA-86A2-017850FFB867}" type="presOf" srcId="{0E616253-D84B-4844-8482-62BD986736E9}" destId="{F89CFDC4-E9E5-4598-AD14-98BD559A3FD1}" srcOrd="0" destOrd="0" presId="urn:microsoft.com/office/officeart/2005/8/layout/hList3"/>
    <dgm:cxn modelId="{919CA08D-B227-429B-9909-E9A2596CE203}" type="presOf" srcId="{3DC137B5-CC60-445F-B6FC-184DC48879EB}" destId="{B929FF26-F73E-4F1A-A6F4-209C240CB9CC}" srcOrd="0" destOrd="0" presId="urn:microsoft.com/office/officeart/2005/8/layout/hList3"/>
    <dgm:cxn modelId="{0C596191-9419-4C77-88BF-54DD1C6BDE8E}" srcId="{0E616253-D84B-4844-8482-62BD986736E9}" destId="{3DC137B5-CC60-445F-B6FC-184DC48879EB}" srcOrd="2" destOrd="0" parTransId="{6B180682-65D2-43E2-9F98-8C570B50290A}" sibTransId="{2FFDAAC6-4ED6-4B94-A2C2-F7C407AA0C4F}"/>
    <dgm:cxn modelId="{71ADEC93-9179-49AE-8ECC-B871AEB4092D}" srcId="{6CAA8547-DAC6-4FC7-B976-8E73F585B3D1}" destId="{0E616253-D84B-4844-8482-62BD986736E9}" srcOrd="0" destOrd="0" parTransId="{F3026959-F6B4-4FCD-B33B-B1A1AB0B90EC}" sibTransId="{5989A877-3B63-4827-AAC6-7BC1579AD6B2}"/>
    <dgm:cxn modelId="{2FE324B6-54C2-480B-9749-2A6404E2545C}" type="presOf" srcId="{6CAA8547-DAC6-4FC7-B976-8E73F585B3D1}" destId="{1EF39733-9406-4263-B349-407236940A4C}" srcOrd="0" destOrd="0" presId="urn:microsoft.com/office/officeart/2005/8/layout/hList3"/>
    <dgm:cxn modelId="{D81E6307-0F10-4B6E-88DB-81D19392ABC7}" type="presParOf" srcId="{1EF39733-9406-4263-B349-407236940A4C}" destId="{F89CFDC4-E9E5-4598-AD14-98BD559A3FD1}" srcOrd="0" destOrd="0" presId="urn:microsoft.com/office/officeart/2005/8/layout/hList3"/>
    <dgm:cxn modelId="{14B159D9-C0FD-458C-8844-715ECDEBBA95}" type="presParOf" srcId="{1EF39733-9406-4263-B349-407236940A4C}" destId="{002A96B5-90DC-4E3D-AF48-8C572A40152A}" srcOrd="1" destOrd="0" presId="urn:microsoft.com/office/officeart/2005/8/layout/hList3"/>
    <dgm:cxn modelId="{76A8D2E3-5692-4179-9991-37C6E7C27F9B}" type="presParOf" srcId="{002A96B5-90DC-4E3D-AF48-8C572A40152A}" destId="{9BD93B93-4EF1-424F-84AA-43F7B82EEAD6}" srcOrd="0" destOrd="0" presId="urn:microsoft.com/office/officeart/2005/8/layout/hList3"/>
    <dgm:cxn modelId="{629BA1D1-4E41-4111-9AFA-A8D48C5BEDE5}" type="presParOf" srcId="{002A96B5-90DC-4E3D-AF48-8C572A40152A}" destId="{BC808204-91BD-4F1D-9946-0072E649D909}" srcOrd="1" destOrd="0" presId="urn:microsoft.com/office/officeart/2005/8/layout/hList3"/>
    <dgm:cxn modelId="{57213CB6-C669-4917-A134-DB457DFB80EA}" type="presParOf" srcId="{002A96B5-90DC-4E3D-AF48-8C572A40152A}" destId="{B929FF26-F73E-4F1A-A6F4-209C240CB9CC}" srcOrd="2" destOrd="0" presId="urn:microsoft.com/office/officeart/2005/8/layout/hList3"/>
    <dgm:cxn modelId="{F74DD545-4536-4F5C-872D-155F0C58CBF7}" type="presParOf" srcId="{1EF39733-9406-4263-B349-407236940A4C}" destId="{ADC0BCBD-68CB-4BC9-84E1-6495BCCA308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F58C62-BFEF-493D-B0E0-87FC32B6D453}" type="doc">
      <dgm:prSet loTypeId="urn:microsoft.com/office/officeart/2005/8/layout/arrow2" loCatId="process" qsTypeId="urn:microsoft.com/office/officeart/2005/8/quickstyle/3d3" qsCatId="3D" csTypeId="urn:microsoft.com/office/officeart/2005/8/colors/accent1_2" csCatId="accent1" phldr="1"/>
      <dgm:spPr/>
    </dgm:pt>
    <dgm:pt modelId="{150418FD-D985-4351-99FC-897C786792A4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연결</a:t>
          </a:r>
        </a:p>
      </dgm:t>
    </dgm:pt>
    <dgm:pt modelId="{A2AD14EB-2A6C-42DF-9FCF-46699A13A1A2}" type="parTrans" cxnId="{C82B4CEC-1046-48B1-8A25-576D21E00CEA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8740DC0-0593-48E1-8C6D-E248ED3EDE1A}" type="sibTrans" cxnId="{C82B4CEC-1046-48B1-8A25-576D21E00CEA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B57BAD9-0465-4B99-8A84-006654557479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공유</a:t>
          </a:r>
        </a:p>
      </dgm:t>
    </dgm:pt>
    <dgm:pt modelId="{74B0780D-0B24-4623-8BAC-4601A531D0AD}" type="parTrans" cxnId="{E87EEFC5-4439-4F18-B5EA-F52CC591FBF2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E92094D-CB38-4658-A702-F0EA04B0D593}" type="sibTrans" cxnId="{E87EEFC5-4439-4F18-B5EA-F52CC591FBF2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8314508-E90B-4277-B467-1F036B64B37B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개방</a:t>
          </a:r>
        </a:p>
      </dgm:t>
    </dgm:pt>
    <dgm:pt modelId="{D75F62F6-6F65-419E-ADD8-47744E3CA402}" type="parTrans" cxnId="{CF513EF9-0B46-4DB1-8643-B2D5DADB801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F48E4C6-9723-4CC5-84F9-95FA1D604AAB}" type="sibTrans" cxnId="{CF513EF9-0B46-4DB1-8643-B2D5DADB801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B483CE8-DD56-4535-9E0A-AC297C75AF8B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참여</a:t>
          </a:r>
        </a:p>
      </dgm:t>
    </dgm:pt>
    <dgm:pt modelId="{27B3EFC5-266D-474C-AFFD-BD8082FAA9EB}" type="parTrans" cxnId="{6AEBCA7C-71E0-43CB-AE46-1549AEE999F9}">
      <dgm:prSet/>
      <dgm:spPr/>
      <dgm:t>
        <a:bodyPr/>
        <a:lstStyle/>
        <a:p>
          <a:pPr latinLnBrk="1"/>
          <a:endParaRPr lang="ko-KR" altLang="en-US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AB7F461-CC19-49F9-9C7D-8F4F652289CC}" type="sibTrans" cxnId="{6AEBCA7C-71E0-43CB-AE46-1549AEE999F9}">
      <dgm:prSet/>
      <dgm:spPr/>
      <dgm:t>
        <a:bodyPr/>
        <a:lstStyle/>
        <a:p>
          <a:pPr latinLnBrk="1"/>
          <a:endParaRPr lang="ko-KR" altLang="en-US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ED86FDF-8717-47DE-B47F-DCE7449FE08B}" type="pres">
      <dgm:prSet presAssocID="{86F58C62-BFEF-493D-B0E0-87FC32B6D453}" presName="arrowDiagram" presStyleCnt="0">
        <dgm:presLayoutVars>
          <dgm:chMax val="5"/>
          <dgm:dir/>
          <dgm:resizeHandles val="exact"/>
        </dgm:presLayoutVars>
      </dgm:prSet>
      <dgm:spPr/>
    </dgm:pt>
    <dgm:pt modelId="{ABDBEAD9-1FDD-498B-9F3A-E4A94CEDB6BE}" type="pres">
      <dgm:prSet presAssocID="{86F58C62-BFEF-493D-B0E0-87FC32B6D453}" presName="arrow" presStyleLbl="bgShp" presStyleIdx="0" presStyleCnt="1"/>
      <dgm:spPr/>
    </dgm:pt>
    <dgm:pt modelId="{BDEF2789-70F2-4671-A770-D8CD5470EEFF}" type="pres">
      <dgm:prSet presAssocID="{86F58C62-BFEF-493D-B0E0-87FC32B6D453}" presName="arrowDiagram4" presStyleCnt="0"/>
      <dgm:spPr/>
    </dgm:pt>
    <dgm:pt modelId="{059FEA2C-E8F9-46E9-9AB6-E89A766E0D6A}" type="pres">
      <dgm:prSet presAssocID="{150418FD-D985-4351-99FC-897C786792A4}" presName="bullet4a" presStyleLbl="node1" presStyleIdx="0" presStyleCnt="4"/>
      <dgm:spPr/>
    </dgm:pt>
    <dgm:pt modelId="{67CAE224-441D-41FE-9D6A-0B53F2AB22A1}" type="pres">
      <dgm:prSet presAssocID="{150418FD-D985-4351-99FC-897C786792A4}" presName="textBox4a" presStyleLbl="revTx" presStyleIdx="0" presStyleCnt="4">
        <dgm:presLayoutVars>
          <dgm:bulletEnabled val="1"/>
        </dgm:presLayoutVars>
      </dgm:prSet>
      <dgm:spPr/>
    </dgm:pt>
    <dgm:pt modelId="{F193A758-CFE5-4755-816D-8CCA2D920918}" type="pres">
      <dgm:prSet presAssocID="{BB483CE8-DD56-4535-9E0A-AC297C75AF8B}" presName="bullet4b" presStyleLbl="node1" presStyleIdx="1" presStyleCnt="4"/>
      <dgm:spPr/>
    </dgm:pt>
    <dgm:pt modelId="{A639E794-8C00-4E33-AFC2-92D2414BFE6C}" type="pres">
      <dgm:prSet presAssocID="{BB483CE8-DD56-4535-9E0A-AC297C75AF8B}" presName="textBox4b" presStyleLbl="revTx" presStyleIdx="1" presStyleCnt="4">
        <dgm:presLayoutVars>
          <dgm:bulletEnabled val="1"/>
        </dgm:presLayoutVars>
      </dgm:prSet>
      <dgm:spPr/>
    </dgm:pt>
    <dgm:pt modelId="{7F0A90FA-8AED-4629-B733-4EF9C2621D14}" type="pres">
      <dgm:prSet presAssocID="{0B57BAD9-0465-4B99-8A84-006654557479}" presName="bullet4c" presStyleLbl="node1" presStyleIdx="2" presStyleCnt="4"/>
      <dgm:spPr/>
    </dgm:pt>
    <dgm:pt modelId="{9A9136EC-E5F6-486E-814E-D994C2F2FCC9}" type="pres">
      <dgm:prSet presAssocID="{0B57BAD9-0465-4B99-8A84-006654557479}" presName="textBox4c" presStyleLbl="revTx" presStyleIdx="2" presStyleCnt="4">
        <dgm:presLayoutVars>
          <dgm:bulletEnabled val="1"/>
        </dgm:presLayoutVars>
      </dgm:prSet>
      <dgm:spPr/>
    </dgm:pt>
    <dgm:pt modelId="{1530EEE8-0A6E-476F-981C-F1233E3B8E7A}" type="pres">
      <dgm:prSet presAssocID="{58314508-E90B-4277-B467-1F036B64B37B}" presName="bullet4d" presStyleLbl="node1" presStyleIdx="3" presStyleCnt="4"/>
      <dgm:spPr/>
    </dgm:pt>
    <dgm:pt modelId="{67CBA040-F636-4794-94EB-B0898ABAC97E}" type="pres">
      <dgm:prSet presAssocID="{58314508-E90B-4277-B467-1F036B64B37B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FAD95426-E5FA-487A-899E-172C45B60469}" type="presOf" srcId="{BB483CE8-DD56-4535-9E0A-AC297C75AF8B}" destId="{A639E794-8C00-4E33-AFC2-92D2414BFE6C}" srcOrd="0" destOrd="0" presId="urn:microsoft.com/office/officeart/2005/8/layout/arrow2"/>
    <dgm:cxn modelId="{6AEBCA7C-71E0-43CB-AE46-1549AEE999F9}" srcId="{86F58C62-BFEF-493D-B0E0-87FC32B6D453}" destId="{BB483CE8-DD56-4535-9E0A-AC297C75AF8B}" srcOrd="1" destOrd="0" parTransId="{27B3EFC5-266D-474C-AFFD-BD8082FAA9EB}" sibTransId="{EAB7F461-CC19-49F9-9C7D-8F4F652289CC}"/>
    <dgm:cxn modelId="{808EC584-81DD-45EA-A8AE-42BD5A042D7A}" type="presOf" srcId="{86F58C62-BFEF-493D-B0E0-87FC32B6D453}" destId="{FED86FDF-8717-47DE-B47F-DCE7449FE08B}" srcOrd="0" destOrd="0" presId="urn:microsoft.com/office/officeart/2005/8/layout/arrow2"/>
    <dgm:cxn modelId="{A011BA8C-02E2-4556-AE79-615F1F231045}" type="presOf" srcId="{58314508-E90B-4277-B467-1F036B64B37B}" destId="{67CBA040-F636-4794-94EB-B0898ABAC97E}" srcOrd="0" destOrd="0" presId="urn:microsoft.com/office/officeart/2005/8/layout/arrow2"/>
    <dgm:cxn modelId="{C30BBEC1-67DC-4017-AC3B-AC4BA0615FAC}" type="presOf" srcId="{0B57BAD9-0465-4B99-8A84-006654557479}" destId="{9A9136EC-E5F6-486E-814E-D994C2F2FCC9}" srcOrd="0" destOrd="0" presId="urn:microsoft.com/office/officeart/2005/8/layout/arrow2"/>
    <dgm:cxn modelId="{E87EEFC5-4439-4F18-B5EA-F52CC591FBF2}" srcId="{86F58C62-BFEF-493D-B0E0-87FC32B6D453}" destId="{0B57BAD9-0465-4B99-8A84-006654557479}" srcOrd="2" destOrd="0" parTransId="{74B0780D-0B24-4623-8BAC-4601A531D0AD}" sibTransId="{EE92094D-CB38-4658-A702-F0EA04B0D593}"/>
    <dgm:cxn modelId="{65199CD0-C426-415A-9A59-AF4A88211B62}" type="presOf" srcId="{150418FD-D985-4351-99FC-897C786792A4}" destId="{67CAE224-441D-41FE-9D6A-0B53F2AB22A1}" srcOrd="0" destOrd="0" presId="urn:microsoft.com/office/officeart/2005/8/layout/arrow2"/>
    <dgm:cxn modelId="{C82B4CEC-1046-48B1-8A25-576D21E00CEA}" srcId="{86F58C62-BFEF-493D-B0E0-87FC32B6D453}" destId="{150418FD-D985-4351-99FC-897C786792A4}" srcOrd="0" destOrd="0" parTransId="{A2AD14EB-2A6C-42DF-9FCF-46699A13A1A2}" sibTransId="{28740DC0-0593-48E1-8C6D-E248ED3EDE1A}"/>
    <dgm:cxn modelId="{CF513EF9-0B46-4DB1-8643-B2D5DADB801F}" srcId="{86F58C62-BFEF-493D-B0E0-87FC32B6D453}" destId="{58314508-E90B-4277-B467-1F036B64B37B}" srcOrd="3" destOrd="0" parTransId="{D75F62F6-6F65-419E-ADD8-47744E3CA402}" sibTransId="{9F48E4C6-9723-4CC5-84F9-95FA1D604AAB}"/>
    <dgm:cxn modelId="{8F4B1F8E-BFA5-440F-976C-46F25F84F8ED}" type="presParOf" srcId="{FED86FDF-8717-47DE-B47F-DCE7449FE08B}" destId="{ABDBEAD9-1FDD-498B-9F3A-E4A94CEDB6BE}" srcOrd="0" destOrd="0" presId="urn:microsoft.com/office/officeart/2005/8/layout/arrow2"/>
    <dgm:cxn modelId="{A1F9EFDF-1EC8-43A1-A478-7B2FDA8B6790}" type="presParOf" srcId="{FED86FDF-8717-47DE-B47F-DCE7449FE08B}" destId="{BDEF2789-70F2-4671-A770-D8CD5470EEFF}" srcOrd="1" destOrd="0" presId="urn:microsoft.com/office/officeart/2005/8/layout/arrow2"/>
    <dgm:cxn modelId="{553C5A4F-5F23-437D-A341-D0A76AFDDB30}" type="presParOf" srcId="{BDEF2789-70F2-4671-A770-D8CD5470EEFF}" destId="{059FEA2C-E8F9-46E9-9AB6-E89A766E0D6A}" srcOrd="0" destOrd="0" presId="urn:microsoft.com/office/officeart/2005/8/layout/arrow2"/>
    <dgm:cxn modelId="{A6BB737D-6DD4-4FDD-8049-AA6784135F4C}" type="presParOf" srcId="{BDEF2789-70F2-4671-A770-D8CD5470EEFF}" destId="{67CAE224-441D-41FE-9D6A-0B53F2AB22A1}" srcOrd="1" destOrd="0" presId="urn:microsoft.com/office/officeart/2005/8/layout/arrow2"/>
    <dgm:cxn modelId="{51B9D218-6787-4147-97EC-4730AC1878D7}" type="presParOf" srcId="{BDEF2789-70F2-4671-A770-D8CD5470EEFF}" destId="{F193A758-CFE5-4755-816D-8CCA2D920918}" srcOrd="2" destOrd="0" presId="urn:microsoft.com/office/officeart/2005/8/layout/arrow2"/>
    <dgm:cxn modelId="{6D65A7B5-32E6-4FE8-B22D-BFBF333AC9F5}" type="presParOf" srcId="{BDEF2789-70F2-4671-A770-D8CD5470EEFF}" destId="{A639E794-8C00-4E33-AFC2-92D2414BFE6C}" srcOrd="3" destOrd="0" presId="urn:microsoft.com/office/officeart/2005/8/layout/arrow2"/>
    <dgm:cxn modelId="{7E1EA2E2-23C2-4B69-9B22-0ADE40B6B24B}" type="presParOf" srcId="{BDEF2789-70F2-4671-A770-D8CD5470EEFF}" destId="{7F0A90FA-8AED-4629-B733-4EF9C2621D14}" srcOrd="4" destOrd="0" presId="urn:microsoft.com/office/officeart/2005/8/layout/arrow2"/>
    <dgm:cxn modelId="{60124DC9-E7D9-4A99-B8C7-BB4078BCC803}" type="presParOf" srcId="{BDEF2789-70F2-4671-A770-D8CD5470EEFF}" destId="{9A9136EC-E5F6-486E-814E-D994C2F2FCC9}" srcOrd="5" destOrd="0" presId="urn:microsoft.com/office/officeart/2005/8/layout/arrow2"/>
    <dgm:cxn modelId="{70734A30-0880-469D-9FEF-E0779B031C53}" type="presParOf" srcId="{BDEF2789-70F2-4671-A770-D8CD5470EEFF}" destId="{1530EEE8-0A6E-476F-981C-F1233E3B8E7A}" srcOrd="6" destOrd="0" presId="urn:microsoft.com/office/officeart/2005/8/layout/arrow2"/>
    <dgm:cxn modelId="{70144A16-DC32-4AC1-B8F7-411719C1BF50}" type="presParOf" srcId="{BDEF2789-70F2-4671-A770-D8CD5470EEFF}" destId="{67CBA040-F636-4794-94EB-B0898ABAC97E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CFDC4-E9E5-4598-AD14-98BD559A3FD1}">
      <dsp:nvSpPr>
        <dsp:cNvPr id="0" name=""/>
        <dsp:cNvSpPr/>
      </dsp:nvSpPr>
      <dsp:spPr>
        <a:xfrm>
          <a:off x="0" y="9327"/>
          <a:ext cx="2658614" cy="421848"/>
        </a:xfrm>
        <a:prstGeom prst="rect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콘텐츠 구분</a:t>
          </a:r>
        </a:p>
      </dsp:txBody>
      <dsp:txXfrm>
        <a:off x="0" y="9327"/>
        <a:ext cx="2658614" cy="421848"/>
      </dsp:txXfrm>
    </dsp:sp>
    <dsp:sp modelId="{9BD93B93-4EF1-424F-84AA-43F7B82EEAD6}">
      <dsp:nvSpPr>
        <dsp:cNvPr id="0" name=""/>
        <dsp:cNvSpPr/>
      </dsp:nvSpPr>
      <dsp:spPr>
        <a:xfrm>
          <a:off x="1298" y="421848"/>
          <a:ext cx="885339" cy="88588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텍스트</a:t>
          </a:r>
        </a:p>
      </dsp:txBody>
      <dsp:txXfrm>
        <a:off x="1298" y="421848"/>
        <a:ext cx="885339" cy="885881"/>
      </dsp:txXfrm>
    </dsp:sp>
    <dsp:sp modelId="{BC808204-91BD-4F1D-9946-0072E649D909}">
      <dsp:nvSpPr>
        <dsp:cNvPr id="0" name=""/>
        <dsp:cNvSpPr/>
      </dsp:nvSpPr>
      <dsp:spPr>
        <a:xfrm>
          <a:off x="886637" y="421848"/>
          <a:ext cx="885339" cy="88588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사진</a:t>
          </a:r>
        </a:p>
      </dsp:txBody>
      <dsp:txXfrm>
        <a:off x="886637" y="421848"/>
        <a:ext cx="885339" cy="885881"/>
      </dsp:txXfrm>
    </dsp:sp>
    <dsp:sp modelId="{B929FF26-F73E-4F1A-A6F4-209C240CB9CC}">
      <dsp:nvSpPr>
        <dsp:cNvPr id="0" name=""/>
        <dsp:cNvSpPr/>
      </dsp:nvSpPr>
      <dsp:spPr>
        <a:xfrm>
          <a:off x="1771977" y="421848"/>
          <a:ext cx="885339" cy="88588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동영상</a:t>
          </a:r>
        </a:p>
      </dsp:txBody>
      <dsp:txXfrm>
        <a:off x="1771977" y="421848"/>
        <a:ext cx="885339" cy="885881"/>
      </dsp:txXfrm>
    </dsp:sp>
    <dsp:sp modelId="{ADC0BCBD-68CB-4BC9-84E1-6495BCCA3081}">
      <dsp:nvSpPr>
        <dsp:cNvPr id="0" name=""/>
        <dsp:cNvSpPr/>
      </dsp:nvSpPr>
      <dsp:spPr>
        <a:xfrm>
          <a:off x="0" y="1307729"/>
          <a:ext cx="2658614" cy="98431"/>
        </a:xfrm>
        <a:prstGeom prst="rect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DBEAD9-1FDD-498B-9F3A-E4A94CEDB6BE}">
      <dsp:nvSpPr>
        <dsp:cNvPr id="0" name=""/>
        <dsp:cNvSpPr/>
      </dsp:nvSpPr>
      <dsp:spPr>
        <a:xfrm>
          <a:off x="200385" y="0"/>
          <a:ext cx="3153643" cy="1971027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9FEA2C-E8F9-46E9-9AB6-E89A766E0D6A}">
      <dsp:nvSpPr>
        <dsp:cNvPr id="0" name=""/>
        <dsp:cNvSpPr/>
      </dsp:nvSpPr>
      <dsp:spPr>
        <a:xfrm>
          <a:off x="511019" y="1465655"/>
          <a:ext cx="72533" cy="72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7CAE224-441D-41FE-9D6A-0B53F2AB22A1}">
      <dsp:nvSpPr>
        <dsp:cNvPr id="0" name=""/>
        <dsp:cNvSpPr/>
      </dsp:nvSpPr>
      <dsp:spPr>
        <a:xfrm>
          <a:off x="547286" y="1501922"/>
          <a:ext cx="539272" cy="469104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34" tIns="0" rIns="0" bIns="0" numCol="1" spcCol="1270" anchor="t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연결</a:t>
          </a:r>
        </a:p>
      </dsp:txBody>
      <dsp:txXfrm>
        <a:off x="547286" y="1501922"/>
        <a:ext cx="539272" cy="469104"/>
      </dsp:txXfrm>
    </dsp:sp>
    <dsp:sp modelId="{F193A758-CFE5-4755-816D-8CCA2D920918}">
      <dsp:nvSpPr>
        <dsp:cNvPr id="0" name=""/>
        <dsp:cNvSpPr/>
      </dsp:nvSpPr>
      <dsp:spPr>
        <a:xfrm>
          <a:off x="1023486" y="1007194"/>
          <a:ext cx="126145" cy="1261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39E794-8C00-4E33-AFC2-92D2414BFE6C}">
      <dsp:nvSpPr>
        <dsp:cNvPr id="0" name=""/>
        <dsp:cNvSpPr/>
      </dsp:nvSpPr>
      <dsp:spPr>
        <a:xfrm>
          <a:off x="1086559" y="1070267"/>
          <a:ext cx="662265" cy="900759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842" tIns="0" rIns="0" bIns="0" numCol="1" spcCol="1270" anchor="t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참여</a:t>
          </a:r>
        </a:p>
      </dsp:txBody>
      <dsp:txXfrm>
        <a:off x="1086559" y="1070267"/>
        <a:ext cx="662265" cy="900759"/>
      </dsp:txXfrm>
    </dsp:sp>
    <dsp:sp modelId="{7F0A90FA-8AED-4629-B733-4EF9C2621D14}">
      <dsp:nvSpPr>
        <dsp:cNvPr id="0" name=""/>
        <dsp:cNvSpPr/>
      </dsp:nvSpPr>
      <dsp:spPr>
        <a:xfrm>
          <a:off x="1677867" y="669360"/>
          <a:ext cx="167143" cy="167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A9136EC-E5F6-486E-814E-D994C2F2FCC9}">
      <dsp:nvSpPr>
        <dsp:cNvPr id="0" name=""/>
        <dsp:cNvSpPr/>
      </dsp:nvSpPr>
      <dsp:spPr>
        <a:xfrm>
          <a:off x="1761439" y="752932"/>
          <a:ext cx="662265" cy="1218094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566" tIns="0" rIns="0" bIns="0" numCol="1" spcCol="1270" anchor="t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공유</a:t>
          </a:r>
        </a:p>
      </dsp:txBody>
      <dsp:txXfrm>
        <a:off x="1761439" y="752932"/>
        <a:ext cx="662265" cy="1218094"/>
      </dsp:txXfrm>
    </dsp:sp>
    <dsp:sp modelId="{1530EEE8-0A6E-476F-981C-F1233E3B8E7A}">
      <dsp:nvSpPr>
        <dsp:cNvPr id="0" name=""/>
        <dsp:cNvSpPr/>
      </dsp:nvSpPr>
      <dsp:spPr>
        <a:xfrm>
          <a:off x="2390591" y="445846"/>
          <a:ext cx="223908" cy="2239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7CBA040-F636-4794-94EB-B0898ABAC97E}">
      <dsp:nvSpPr>
        <dsp:cNvPr id="0" name=""/>
        <dsp:cNvSpPr/>
      </dsp:nvSpPr>
      <dsp:spPr>
        <a:xfrm>
          <a:off x="2502545" y="557800"/>
          <a:ext cx="662265" cy="1413226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645" tIns="0" rIns="0" bIns="0" numCol="1" spcCol="1270" anchor="t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개방</a:t>
          </a:r>
        </a:p>
      </dsp:txBody>
      <dsp:txXfrm>
        <a:off x="2502545" y="557800"/>
        <a:ext cx="662265" cy="14132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7" name="육각형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559655"/>
            <a:ext cx="9906000" cy="544513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7" y="0"/>
            <a:ext cx="8543925" cy="11064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7" y="18255"/>
            <a:ext cx="8543925" cy="1085913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65B87050-48C9-4F58-A366-2325B8480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19" y="6176963"/>
            <a:ext cx="1691222" cy="54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2024-08-12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 도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 flipH="1">
            <a:off x="5538651" y="0"/>
            <a:ext cx="4367349" cy="6858000"/>
          </a:xfrm>
          <a:prstGeom prst="corner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593636" y="2661090"/>
            <a:ext cx="6765108" cy="1237672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SNS Marketing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B855722-7C1C-4A43-A812-ED4E750EFD9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53" y="210371"/>
            <a:ext cx="2572783" cy="8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 dirty="0"/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1706251" y="2035921"/>
            <a:ext cx="5532024" cy="304767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배지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 flipH="1">
            <a:off x="1470580" y="1449093"/>
            <a:ext cx="1197142" cy="886690"/>
          </a:xfrm>
          <a:prstGeom prst="plaqu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1706251" y="3255119"/>
            <a:ext cx="5532024" cy="304767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배지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 flipH="1">
            <a:off x="1470580" y="2668291"/>
            <a:ext cx="1197142" cy="886690"/>
          </a:xfrm>
          <a:prstGeom prst="plaqu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B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1706251" y="4473734"/>
            <a:ext cx="5532024" cy="304767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배지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 flipH="1">
            <a:off x="1470580" y="3886906"/>
            <a:ext cx="1197142" cy="886690"/>
          </a:xfrm>
          <a:prstGeom prst="plaqu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C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1706251" y="5687442"/>
            <a:ext cx="5532024" cy="304767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배지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 flipH="1">
            <a:off x="1470580" y="5100614"/>
            <a:ext cx="1197142" cy="886690"/>
          </a:xfrm>
          <a:prstGeom prst="plaqu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D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2870769" y="1680712"/>
            <a:ext cx="1819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SNS 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마케팅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2870769" y="2904106"/>
            <a:ext cx="2544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마케팅 방법 비교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2870769" y="4104832"/>
            <a:ext cx="3775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커뮤니티 오프라인 참여율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2870769" y="5323034"/>
            <a:ext cx="2537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SNS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미디어 활용</a:t>
            </a: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5CD7266A-B10B-4ACE-AE2B-8565BA50E1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01" r="2278" b="67324"/>
          <a:stretch/>
        </p:blipFill>
        <p:spPr>
          <a:xfrm>
            <a:off x="7500303" y="1525044"/>
            <a:ext cx="2071238" cy="178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SNS </a:t>
            </a:r>
            <a:r>
              <a:rPr lang="ko-KR" altLang="en-US" dirty="0"/>
              <a:t>마케팅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619" y="1476752"/>
            <a:ext cx="8452101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SNS Marketing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This involves using social media platforms and websites to promote products or services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It refers to a marketing technique that utilizes app services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663620" y="3715127"/>
            <a:ext cx="6799498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SNS 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마케팅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소셜 미디어</a:t>
            </a: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 플랫폼과 웹사이트를 이용하여 제품이나 서비스를 홍보하는 것으로 인스타그램</a:t>
            </a: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r>
              <a:rPr lang="ko-KR" altLang="en-US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 유튜브</a:t>
            </a:r>
            <a:r>
              <a:rPr lang="en-US" altLang="ko-KR" sz="2000" b="0" i="0" dirty="0"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틱톡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등 </a:t>
            </a: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앱서비스를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활용하는 마케팅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68210" y="4437581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순서도: 문서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 flipH="1">
            <a:off x="606634" y="2529533"/>
            <a:ext cx="1348510" cy="1085913"/>
          </a:xfrm>
          <a:prstGeom prst="flowChartDocumen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기존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마케팅</a:t>
            </a:r>
          </a:p>
        </p:txBody>
      </p:sp>
      <p:sp>
        <p:nvSpPr>
          <p:cNvPr id="7" name="순서도: 문서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 flipH="1">
            <a:off x="606634" y="3624683"/>
            <a:ext cx="1348510" cy="2267806"/>
          </a:xfrm>
          <a:prstGeom prst="flowChartDocument">
            <a:avLst/>
          </a:prstGeom>
          <a:gradFill flip="none" rotWithShape="1"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SNS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마케팅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B. </a:t>
            </a:r>
            <a:r>
              <a:rPr lang="ko-KR" altLang="en-US" dirty="0"/>
              <a:t>마케팅 방법 비교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 dirty="0"/>
          </a:p>
        </p:txBody>
      </p:sp>
      <p:sp>
        <p:nvSpPr>
          <p:cNvPr id="18" name="사각형: 잘린 위쪽 모서리 17">
            <a:extLst>
              <a:ext uri="{FF2B5EF4-FFF2-40B4-BE49-F238E27FC236}">
                <a16:creationId xmlns:a16="http://schemas.microsoft.com/office/drawing/2014/main" id="{543F9490-E188-40D1-B5B9-1335EFABFB0A}"/>
              </a:ext>
            </a:extLst>
          </p:cNvPr>
          <p:cNvSpPr/>
          <p:nvPr/>
        </p:nvSpPr>
        <p:spPr>
          <a:xfrm>
            <a:off x="1946815" y="1708832"/>
            <a:ext cx="2764800" cy="828000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9" name="순서도: 추출 18">
            <a:extLst>
              <a:ext uri="{FF2B5EF4-FFF2-40B4-BE49-F238E27FC236}">
                <a16:creationId xmlns:a16="http://schemas.microsoft.com/office/drawing/2014/main" id="{EB3F15F3-F8FF-48D2-81FF-B7776BA589CB}"/>
              </a:ext>
            </a:extLst>
          </p:cNvPr>
          <p:cNvSpPr/>
          <p:nvPr/>
        </p:nvSpPr>
        <p:spPr>
          <a:xfrm>
            <a:off x="1946815" y="1708832"/>
            <a:ext cx="2764800" cy="828000"/>
          </a:xfrm>
          <a:prstGeom prst="flowChartExtra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개념</a:t>
            </a:r>
          </a:p>
        </p:txBody>
      </p:sp>
      <p:sp>
        <p:nvSpPr>
          <p:cNvPr id="20" name="사각형: 잘린 위쪽 모서리 19">
            <a:extLst>
              <a:ext uri="{FF2B5EF4-FFF2-40B4-BE49-F238E27FC236}">
                <a16:creationId xmlns:a16="http://schemas.microsoft.com/office/drawing/2014/main" id="{2D8C0A38-4D12-4557-B0A8-5F43C94CAE68}"/>
              </a:ext>
            </a:extLst>
          </p:cNvPr>
          <p:cNvSpPr/>
          <p:nvPr/>
        </p:nvSpPr>
        <p:spPr>
          <a:xfrm>
            <a:off x="4708794" y="1708832"/>
            <a:ext cx="2224800" cy="828000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1" name="사각형: 잘린 위쪽 모서리 20">
            <a:extLst>
              <a:ext uri="{FF2B5EF4-FFF2-40B4-BE49-F238E27FC236}">
                <a16:creationId xmlns:a16="http://schemas.microsoft.com/office/drawing/2014/main" id="{392051D2-6D89-47F8-9535-2B92663401D7}"/>
              </a:ext>
            </a:extLst>
          </p:cNvPr>
          <p:cNvSpPr/>
          <p:nvPr/>
        </p:nvSpPr>
        <p:spPr>
          <a:xfrm>
            <a:off x="6932304" y="1708832"/>
            <a:ext cx="2347200" cy="828000"/>
          </a:xfrm>
          <a:prstGeom prst="snip2Same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빵ㄹ</a:t>
            </a:r>
          </a:p>
        </p:txBody>
      </p:sp>
      <p:sp>
        <p:nvSpPr>
          <p:cNvPr id="22" name="순서도: 추출 21">
            <a:extLst>
              <a:ext uri="{FF2B5EF4-FFF2-40B4-BE49-F238E27FC236}">
                <a16:creationId xmlns:a16="http://schemas.microsoft.com/office/drawing/2014/main" id="{0C68BD71-3FAA-47AB-BCE2-CA85B99FC8F1}"/>
              </a:ext>
            </a:extLst>
          </p:cNvPr>
          <p:cNvSpPr/>
          <p:nvPr/>
        </p:nvSpPr>
        <p:spPr>
          <a:xfrm>
            <a:off x="4708794" y="1708832"/>
            <a:ext cx="2224800" cy="828000"/>
          </a:xfrm>
          <a:prstGeom prst="flowChartExtra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특징</a:t>
            </a:r>
          </a:p>
        </p:txBody>
      </p:sp>
      <p:sp>
        <p:nvSpPr>
          <p:cNvPr id="23" name="순서도: 추출 22">
            <a:extLst>
              <a:ext uri="{FF2B5EF4-FFF2-40B4-BE49-F238E27FC236}">
                <a16:creationId xmlns:a16="http://schemas.microsoft.com/office/drawing/2014/main" id="{E5728A28-7F37-48E8-A0E1-4FA53627945B}"/>
              </a:ext>
            </a:extLst>
          </p:cNvPr>
          <p:cNvSpPr/>
          <p:nvPr/>
        </p:nvSpPr>
        <p:spPr>
          <a:xfrm>
            <a:off x="6932304" y="1708832"/>
            <a:ext cx="2347200" cy="828000"/>
          </a:xfrm>
          <a:prstGeom prst="flowChartExtra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활용매체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9412534"/>
              </p:ext>
            </p:extLst>
          </p:nvPr>
        </p:nvGraphicFramePr>
        <p:xfrm>
          <a:off x="1950718" y="2529534"/>
          <a:ext cx="7335211" cy="3362955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765899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223057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346255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112098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대중 매체를 이용하여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광고와 홍보 실시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전통적인 방법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한방향의 정보 전달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텔레비전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신문 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098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웹기반의 플랫폼 활용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고객과의 소통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사용자간 관계 설정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쌍방향의 정보 교환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접근의 편의성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인스타그램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유튜브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페이스북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트위터 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20985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커뮤니케이션 도구 활용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사용자 급증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매체 사용자 증가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실시간 커뮤니케이션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C. </a:t>
            </a:r>
            <a:r>
              <a:rPr lang="ko-KR" altLang="en-US" dirty="0"/>
              <a:t>커뮤니티</a:t>
            </a:r>
            <a:r>
              <a:rPr lang="en-US" altLang="ko-KR" dirty="0"/>
              <a:t> </a:t>
            </a:r>
            <a:r>
              <a:rPr lang="ko-KR" altLang="en-US" dirty="0"/>
              <a:t>오프라인 참여율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 dirty="0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863120"/>
              </p:ext>
            </p:extLst>
          </p:nvPr>
        </p:nvGraphicFramePr>
        <p:xfrm>
          <a:off x="681037" y="1554591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말풍선: 타원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 flipH="1">
            <a:off x="3341525" y="2207572"/>
            <a:ext cx="2044754" cy="408776"/>
          </a:xfrm>
          <a:prstGeom prst="wedgeEllipseCallout">
            <a:avLst>
              <a:gd name="adj1" fmla="val 26898"/>
              <a:gd name="adj2" fmla="val 8064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참여율 높음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사각형: 둥근 한쪽 모서리 49">
            <a:extLst>
              <a:ext uri="{FF2B5EF4-FFF2-40B4-BE49-F238E27FC236}">
                <a16:creationId xmlns:a16="http://schemas.microsoft.com/office/drawing/2014/main" id="{68FBF81D-EB15-44C6-B013-B9AF1330C7A9}"/>
              </a:ext>
            </a:extLst>
          </p:cNvPr>
          <p:cNvSpPr/>
          <p:nvPr/>
        </p:nvSpPr>
        <p:spPr>
          <a:xfrm flipH="1" flipV="1">
            <a:off x="390306" y="1357902"/>
            <a:ext cx="4412673" cy="4486027"/>
          </a:xfrm>
          <a:prstGeom prst="round1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D. SNS</a:t>
            </a:r>
            <a:r>
              <a:rPr lang="ko-KR" altLang="en-US" dirty="0"/>
              <a:t> 미디어 활용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12" name="설명선: 위쪽 화살표 11">
            <a:extLst>
              <a:ext uri="{FF2B5EF4-FFF2-40B4-BE49-F238E27FC236}">
                <a16:creationId xmlns:a16="http://schemas.microsoft.com/office/drawing/2014/main" id="{083AA85D-2C81-2AB2-3F30-C32348F4D550}"/>
              </a:ext>
            </a:extLst>
          </p:cNvPr>
          <p:cNvSpPr/>
          <p:nvPr/>
        </p:nvSpPr>
        <p:spPr>
          <a:xfrm>
            <a:off x="2485928" y="4910918"/>
            <a:ext cx="1958109" cy="716205"/>
          </a:xfrm>
          <a:prstGeom prst="upArrowCallou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상호작용적 소통</a:t>
            </a:r>
          </a:p>
        </p:txBody>
      </p:sp>
      <p:sp>
        <p:nvSpPr>
          <p:cNvPr id="33" name="순서도: 천공 테이프 32">
            <a:extLst>
              <a:ext uri="{FF2B5EF4-FFF2-40B4-BE49-F238E27FC236}">
                <a16:creationId xmlns:a16="http://schemas.microsoft.com/office/drawing/2014/main" id="{C6EAAE34-4CC3-4F47-B6FF-F912C95C2DA6}"/>
              </a:ext>
            </a:extLst>
          </p:cNvPr>
          <p:cNvSpPr/>
          <p:nvPr/>
        </p:nvSpPr>
        <p:spPr>
          <a:xfrm flipH="1">
            <a:off x="804760" y="2964373"/>
            <a:ext cx="1211021" cy="648000"/>
          </a:xfrm>
          <a:prstGeom prst="flowChartPunchedTape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고객 확보</a:t>
            </a:r>
          </a:p>
        </p:txBody>
      </p:sp>
      <p:pic>
        <p:nvPicPr>
          <p:cNvPr id="36" name="Picture 3" descr="w1 복사본">
            <a:extLst>
              <a:ext uri="{FF2B5EF4-FFF2-40B4-BE49-F238E27FC236}">
                <a16:creationId xmlns:a16="http://schemas.microsoft.com/office/drawing/2014/main" id="{ED107F68-CF09-431A-9F77-892A0D753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4041" y="6143644"/>
            <a:ext cx="601663" cy="584200"/>
          </a:xfrm>
          <a:prstGeom prst="rect">
            <a:avLst/>
          </a:prstGeom>
          <a:noFill/>
        </p:spPr>
      </p:pic>
      <p:graphicFrame>
        <p:nvGraphicFramePr>
          <p:cNvPr id="3" name="다이어그램 2">
            <a:extLst>
              <a:ext uri="{FF2B5EF4-FFF2-40B4-BE49-F238E27FC236}">
                <a16:creationId xmlns:a16="http://schemas.microsoft.com/office/drawing/2014/main" id="{7B6C97BA-A7F4-4CDC-A0E9-B91BA07C7B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3505044"/>
              </p:ext>
            </p:extLst>
          </p:nvPr>
        </p:nvGraphicFramePr>
        <p:xfrm>
          <a:off x="2006904" y="1783595"/>
          <a:ext cx="2658615" cy="1406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8" name="다이어그램 27">
            <a:extLst>
              <a:ext uri="{FF2B5EF4-FFF2-40B4-BE49-F238E27FC236}">
                <a16:creationId xmlns:a16="http://schemas.microsoft.com/office/drawing/2014/main" id="{E47EE385-7FF8-4BA6-944C-714CD0EBF4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5077347"/>
              </p:ext>
            </p:extLst>
          </p:nvPr>
        </p:nvGraphicFramePr>
        <p:xfrm>
          <a:off x="1077664" y="3552473"/>
          <a:ext cx="3554415" cy="1971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0" name="화살표: 오각형 39">
            <a:extLst>
              <a:ext uri="{FF2B5EF4-FFF2-40B4-BE49-F238E27FC236}">
                <a16:creationId xmlns:a16="http://schemas.microsoft.com/office/drawing/2014/main" id="{44463E69-5B26-4FB5-854D-DFBD346E3A65}"/>
              </a:ext>
            </a:extLst>
          </p:cNvPr>
          <p:cNvSpPr/>
          <p:nvPr/>
        </p:nvSpPr>
        <p:spPr>
          <a:xfrm>
            <a:off x="804760" y="2199362"/>
            <a:ext cx="1211021" cy="648000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맞춤 정보</a:t>
            </a:r>
          </a:p>
        </p:txBody>
      </p:sp>
      <p:sp>
        <p:nvSpPr>
          <p:cNvPr id="42" name="육각형 41">
            <a:extLst>
              <a:ext uri="{FF2B5EF4-FFF2-40B4-BE49-F238E27FC236}">
                <a16:creationId xmlns:a16="http://schemas.microsoft.com/office/drawing/2014/main" id="{FD0DA75E-3FF1-47C4-9279-DB29ABCBD4AD}"/>
              </a:ext>
            </a:extLst>
          </p:cNvPr>
          <p:cNvSpPr/>
          <p:nvPr/>
        </p:nvSpPr>
        <p:spPr>
          <a:xfrm flipH="1">
            <a:off x="804760" y="3691454"/>
            <a:ext cx="1211021" cy="648000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고객 관리</a:t>
            </a:r>
          </a:p>
        </p:txBody>
      </p:sp>
      <p:cxnSp>
        <p:nvCxnSpPr>
          <p:cNvPr id="8" name="연결선: 꺾임 7">
            <a:extLst>
              <a:ext uri="{FF2B5EF4-FFF2-40B4-BE49-F238E27FC236}">
                <a16:creationId xmlns:a16="http://schemas.microsoft.com/office/drawing/2014/main" id="{64B6BF14-E81F-4DFE-9F06-8FA286F6B0E5}"/>
              </a:ext>
            </a:extLst>
          </p:cNvPr>
          <p:cNvCxnSpPr>
            <a:cxnSpLocks/>
            <a:stCxn id="40" idx="1"/>
            <a:endCxn id="42" idx="0"/>
          </p:cNvCxnSpPr>
          <p:nvPr/>
        </p:nvCxnSpPr>
        <p:spPr>
          <a:xfrm rot="10800000" flipV="1">
            <a:off x="804760" y="2523362"/>
            <a:ext cx="12700" cy="1492092"/>
          </a:xfrm>
          <a:prstGeom prst="bentConnector3">
            <a:avLst>
              <a:gd name="adj1" fmla="val 1800000"/>
            </a:avLst>
          </a:prstGeom>
          <a:ln w="1905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사각형: 둥근 한쪽 모서리 50">
            <a:extLst>
              <a:ext uri="{FF2B5EF4-FFF2-40B4-BE49-F238E27FC236}">
                <a16:creationId xmlns:a16="http://schemas.microsoft.com/office/drawing/2014/main" id="{66993D14-5034-41D1-BF88-7431FCA2D239}"/>
              </a:ext>
            </a:extLst>
          </p:cNvPr>
          <p:cNvSpPr/>
          <p:nvPr/>
        </p:nvSpPr>
        <p:spPr>
          <a:xfrm>
            <a:off x="5087856" y="1358730"/>
            <a:ext cx="4412673" cy="4486027"/>
          </a:xfrm>
          <a:prstGeom prst="round1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9" name="십자형 28">
            <a:extLst>
              <a:ext uri="{FF2B5EF4-FFF2-40B4-BE49-F238E27FC236}">
                <a16:creationId xmlns:a16="http://schemas.microsoft.com/office/drawing/2014/main" id="{9D8A5326-1AB6-49B8-A2CC-E9DA709E95FA}"/>
              </a:ext>
            </a:extLst>
          </p:cNvPr>
          <p:cNvSpPr/>
          <p:nvPr/>
        </p:nvSpPr>
        <p:spPr>
          <a:xfrm>
            <a:off x="5221393" y="3740138"/>
            <a:ext cx="4145598" cy="1943690"/>
          </a:xfrm>
          <a:prstGeom prst="plus">
            <a:avLst>
              <a:gd name="adj" fmla="val 7526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설명선: 아래쪽 화살표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6439079" y="1678016"/>
            <a:ext cx="1710227" cy="753546"/>
          </a:xfrm>
          <a:prstGeom prst="downArrowCallou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파워 블로거</a:t>
            </a:r>
          </a:p>
        </p:txBody>
      </p:sp>
      <p:sp>
        <p:nvSpPr>
          <p:cNvPr id="17" name="순서도: 지연 16">
            <a:extLst>
              <a:ext uri="{FF2B5EF4-FFF2-40B4-BE49-F238E27FC236}">
                <a16:creationId xmlns:a16="http://schemas.microsoft.com/office/drawing/2014/main" id="{8549D4A7-1703-6892-488F-EE1B0A56AC82}"/>
              </a:ext>
            </a:extLst>
          </p:cNvPr>
          <p:cNvSpPr/>
          <p:nvPr/>
        </p:nvSpPr>
        <p:spPr>
          <a:xfrm>
            <a:off x="5514033" y="2780320"/>
            <a:ext cx="1725266" cy="638201"/>
          </a:xfrm>
          <a:prstGeom prst="flowChartDelay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비즈니스 페이지</a:t>
            </a:r>
          </a:p>
        </p:txBody>
      </p:sp>
      <p:sp>
        <p:nvSpPr>
          <p:cNvPr id="18" name="순서도: 지연 17">
            <a:extLst>
              <a:ext uri="{FF2B5EF4-FFF2-40B4-BE49-F238E27FC236}">
                <a16:creationId xmlns:a16="http://schemas.microsoft.com/office/drawing/2014/main" id="{D94FC462-30F1-A64F-9C61-3E5C17A45651}"/>
              </a:ext>
            </a:extLst>
          </p:cNvPr>
          <p:cNvSpPr/>
          <p:nvPr/>
        </p:nvSpPr>
        <p:spPr>
          <a:xfrm flipH="1">
            <a:off x="7361458" y="2780321"/>
            <a:ext cx="1725268" cy="635922"/>
          </a:xfrm>
          <a:prstGeom prst="flowChartDelay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브랜드 페이지</a:t>
            </a:r>
          </a:p>
        </p:txBody>
      </p:sp>
      <p:sp>
        <p:nvSpPr>
          <p:cNvPr id="20" name="설명선: 왼쪽/오른쪽 화살표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>
            <a:off x="6590594" y="4309307"/>
            <a:ext cx="1407197" cy="826703"/>
          </a:xfrm>
          <a:prstGeom prst="leftRightArrowCallout">
            <a:avLst>
              <a:gd name="adj1" fmla="val 50000"/>
              <a:gd name="adj2" fmla="val 25000"/>
              <a:gd name="adj3" fmla="val 19151"/>
              <a:gd name="adj4" fmla="val 66689"/>
            </a:avLst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SNS</a:t>
            </a:r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마케팅</a:t>
            </a:r>
          </a:p>
        </p:txBody>
      </p:sp>
      <p:sp>
        <p:nvSpPr>
          <p:cNvPr id="45" name="화살표: 톱니 모양의 오른쪽 44">
            <a:extLst>
              <a:ext uri="{FF2B5EF4-FFF2-40B4-BE49-F238E27FC236}">
                <a16:creationId xmlns:a16="http://schemas.microsoft.com/office/drawing/2014/main" id="{BE20AC69-8E59-4CC9-8851-10B7DE4A1D4C}"/>
              </a:ext>
            </a:extLst>
          </p:cNvPr>
          <p:cNvSpPr/>
          <p:nvPr/>
        </p:nvSpPr>
        <p:spPr>
          <a:xfrm flipH="1">
            <a:off x="8048256" y="3946030"/>
            <a:ext cx="1080000" cy="747376"/>
          </a:xfrm>
          <a:prstGeom prst="notchedRightArrow">
            <a:avLst>
              <a:gd name="adj1" fmla="val 76876"/>
              <a:gd name="adj2" fmla="val 36563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제품 홍보</a:t>
            </a:r>
          </a:p>
        </p:txBody>
      </p:sp>
      <p:sp>
        <p:nvSpPr>
          <p:cNvPr id="46" name="순서도: 저장 데이터 45">
            <a:extLst>
              <a:ext uri="{FF2B5EF4-FFF2-40B4-BE49-F238E27FC236}">
                <a16:creationId xmlns:a16="http://schemas.microsoft.com/office/drawing/2014/main" id="{A69E0AA3-C114-4A4D-A59D-1674F64E6231}"/>
              </a:ext>
            </a:extLst>
          </p:cNvPr>
          <p:cNvSpPr/>
          <p:nvPr/>
        </p:nvSpPr>
        <p:spPr>
          <a:xfrm flipH="1">
            <a:off x="8048256" y="4775074"/>
            <a:ext cx="1080000" cy="747376"/>
          </a:xfrm>
          <a:prstGeom prst="flowChartOnlineStorage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높은 효과</a:t>
            </a:r>
          </a:p>
        </p:txBody>
      </p:sp>
      <p:sp>
        <p:nvSpPr>
          <p:cNvPr id="47" name="화살표: 톱니 모양의 오른쪽 46">
            <a:extLst>
              <a:ext uri="{FF2B5EF4-FFF2-40B4-BE49-F238E27FC236}">
                <a16:creationId xmlns:a16="http://schemas.microsoft.com/office/drawing/2014/main" id="{4E29E29F-AD52-461E-BEDC-4711671D05CE}"/>
              </a:ext>
            </a:extLst>
          </p:cNvPr>
          <p:cNvSpPr/>
          <p:nvPr/>
        </p:nvSpPr>
        <p:spPr>
          <a:xfrm>
            <a:off x="5380993" y="3930936"/>
            <a:ext cx="1080000" cy="747376"/>
          </a:xfrm>
          <a:prstGeom prst="notchedRightArrow">
            <a:avLst>
              <a:gd name="adj1" fmla="val 76876"/>
              <a:gd name="adj2" fmla="val 36563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제품 노출</a:t>
            </a:r>
          </a:p>
        </p:txBody>
      </p:sp>
      <p:sp>
        <p:nvSpPr>
          <p:cNvPr id="48" name="순서도: 화면 표시 47">
            <a:extLst>
              <a:ext uri="{FF2B5EF4-FFF2-40B4-BE49-F238E27FC236}">
                <a16:creationId xmlns:a16="http://schemas.microsoft.com/office/drawing/2014/main" id="{80A5C5B5-F99B-4C7B-9DC0-7D376C7D9C01}"/>
              </a:ext>
            </a:extLst>
          </p:cNvPr>
          <p:cNvSpPr/>
          <p:nvPr/>
        </p:nvSpPr>
        <p:spPr>
          <a:xfrm>
            <a:off x="5380993" y="4759980"/>
            <a:ext cx="1080000" cy="747376"/>
          </a:xfrm>
          <a:prstGeom prst="flowChartDisplay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낮은 비용</a:t>
            </a:r>
          </a:p>
        </p:txBody>
      </p:sp>
      <p:sp>
        <p:nvSpPr>
          <p:cNvPr id="57" name="평행 사변형 56">
            <a:extLst>
              <a:ext uri="{FF2B5EF4-FFF2-40B4-BE49-F238E27FC236}">
                <a16:creationId xmlns:a16="http://schemas.microsoft.com/office/drawing/2014/main" id="{DD9024E2-5765-4EA5-8CA7-F14FFDDF26B6}"/>
              </a:ext>
            </a:extLst>
          </p:cNvPr>
          <p:cNvSpPr/>
          <p:nvPr/>
        </p:nvSpPr>
        <p:spPr>
          <a:xfrm rot="20709455">
            <a:off x="8248671" y="1698330"/>
            <a:ext cx="1025264" cy="712918"/>
          </a:xfrm>
          <a:prstGeom prst="parallelogram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관계 확장</a:t>
            </a:r>
          </a:p>
        </p:txBody>
      </p:sp>
      <p:sp>
        <p:nvSpPr>
          <p:cNvPr id="58" name="사각형: 모서리가 접힌 도형 57">
            <a:extLst>
              <a:ext uri="{FF2B5EF4-FFF2-40B4-BE49-F238E27FC236}">
                <a16:creationId xmlns:a16="http://schemas.microsoft.com/office/drawing/2014/main" id="{5C857C41-01E5-43DF-BD71-F63FD536D6A6}"/>
              </a:ext>
            </a:extLst>
          </p:cNvPr>
          <p:cNvSpPr/>
          <p:nvPr/>
        </p:nvSpPr>
        <p:spPr>
          <a:xfrm flipV="1">
            <a:off x="5340669" y="1698330"/>
            <a:ext cx="1025264" cy="712918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BC278C5-5F2A-4346-A05D-9D1578F10278}"/>
              </a:ext>
            </a:extLst>
          </p:cNvPr>
          <p:cNvSpPr txBox="1"/>
          <p:nvPr/>
        </p:nvSpPr>
        <p:spPr>
          <a:xfrm>
            <a:off x="5453922" y="1731624"/>
            <a:ext cx="7987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관계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형성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580</TotalTime>
  <Words>189</Words>
  <Application>Microsoft Office PowerPoint</Application>
  <PresentationFormat>A4 용지(210x297mm)</PresentationFormat>
  <Paragraphs>70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SNS 마케팅</vt:lpstr>
      <vt:lpstr>B. 마케팅 방법 비교</vt:lpstr>
      <vt:lpstr>C. 커뮤니티 오프라인 참여율</vt:lpstr>
      <vt:lpstr>D. SNS 미디어 활용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88</cp:revision>
  <dcterms:created xsi:type="dcterms:W3CDTF">2023-07-20T02:58:21Z</dcterms:created>
  <dcterms:modified xsi:type="dcterms:W3CDTF">2024-08-12T01:16:55Z</dcterms:modified>
</cp:coreProperties>
</file>